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64" r:id="rId6"/>
    <p:sldId id="260" r:id="rId7"/>
    <p:sldId id="274" r:id="rId8"/>
    <p:sldId id="261" r:id="rId9"/>
    <p:sldId id="262" r:id="rId10"/>
    <p:sldId id="266" r:id="rId11"/>
    <p:sldId id="267" r:id="rId12"/>
    <p:sldId id="273" r:id="rId13"/>
    <p:sldId id="271" r:id="rId14"/>
    <p:sldId id="272" r:id="rId15"/>
    <p:sldId id="269" r:id="rId16"/>
    <p:sldId id="270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89FA4-1EE9-BE80-6853-2BF88135FAA1}" v="174" dt="2024-11-25T23:41:26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7819-1DF6-4DA5-8B3D-718CE713923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55ED-45AB-402D-9187-F127D86B1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32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3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55ED-45AB-402D-9187-F127D86B16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1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November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November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6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m.wikipedia.org/wiki/Babe_Ru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inedatascience.co/software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i.blog/2020/02/ubuntu-aws-rolling-kerne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medium.com/skyhub-labs/spike-investigativo-aws-lambda-f0830c9e92f6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mariano.com/react/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JavaScript-logo.png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432465-790D-4932-8561-FA94122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743D005D-3B7A-1465-CE68-A74E0044A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AE6FB-5068-460B-B242-FA94B15D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869613-60E9-449B-BA19-3DE083E71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73447-64A0-0808-33BB-41ADF1207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dirty="0"/>
              <a:t>Static Website Hosting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AACD9-F292-CCA3-9706-975C72C81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85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Serverless Framework for Python Data Analysis and Visualization, using Flask API</a:t>
            </a:r>
          </a:p>
          <a:p>
            <a:pPr>
              <a:lnSpc>
                <a:spcPct val="11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1"/>
                </a:solidFill>
              </a:rPr>
              <a:t>Cole Bromfield, Mamadou Ndiong, Dennis Reyes</a:t>
            </a:r>
          </a:p>
        </p:txBody>
      </p:sp>
    </p:spTree>
    <p:extLst>
      <p:ext uri="{BB962C8B-B14F-4D97-AF65-F5344CB8AC3E}">
        <p14:creationId xmlns:p14="http://schemas.microsoft.com/office/powerpoint/2010/main" val="14507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C3CD-6456-C9FD-66D2-E5BC9CF1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Demo</a:t>
            </a:r>
          </a:p>
        </p:txBody>
      </p:sp>
    </p:spTree>
    <p:extLst>
      <p:ext uri="{BB962C8B-B14F-4D97-AF65-F5344CB8AC3E}">
        <p14:creationId xmlns:p14="http://schemas.microsoft.com/office/powerpoint/2010/main" val="303058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ADE01-0FB2-CB95-FA8F-7E2CB2A92869}"/>
              </a:ext>
            </a:extLst>
          </p:cNvPr>
          <p:cNvSpPr/>
          <p:nvPr/>
        </p:nvSpPr>
        <p:spPr>
          <a:xfrm>
            <a:off x="0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43E14-33DE-D4A6-8DD6-896F83231DB6}"/>
              </a:ext>
            </a:extLst>
          </p:cNvPr>
          <p:cNvSpPr/>
          <p:nvPr/>
        </p:nvSpPr>
        <p:spPr>
          <a:xfrm>
            <a:off x="10794014" y="0"/>
            <a:ext cx="137430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A55FA00-E784-8107-AD15-EDFAF040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0"/>
            <a:ext cx="9467065" cy="68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6942-B347-030E-47E1-FB9D4AFC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CEA9-6DB6-C09D-0AEE-F2AD0139B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Initial HTTP request take a little longer than normal because of AWS Lambda cold start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Scalable as more HTTP requests come in, Lambda is able to scale out.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Baseline: static website on traditional server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With AWS serverless framework, dynamic scaling allows for improved response time, reduced cost compared to baseline</a:t>
            </a:r>
          </a:p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Comparison: test our framework against same interface on traditional server, with high request volume—compare response times</a:t>
            </a:r>
          </a:p>
        </p:txBody>
      </p:sp>
    </p:spTree>
    <p:extLst>
      <p:ext uri="{BB962C8B-B14F-4D97-AF65-F5344CB8AC3E}">
        <p14:creationId xmlns:p14="http://schemas.microsoft.com/office/powerpoint/2010/main" val="411192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69779E-AE35-0570-33CC-6299A289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33" y="0"/>
            <a:ext cx="7179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7A68C-89F7-B1DF-5BF0-78C0806B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0"/>
            <a:ext cx="719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1FD1-4AF9-FBC8-CBD4-9ABE2D11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0954-BD74-D661-2FF4-7DFA1534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limited to specific lookups from three of the many Lahman datasets</a:t>
            </a:r>
          </a:p>
          <a:p>
            <a:r>
              <a:rPr lang="en-US" dirty="0"/>
              <a:t>Datasets are in static files and do not automatically update—to include data for 2024 season and beyond, files must be manually replaced</a:t>
            </a:r>
          </a:p>
          <a:p>
            <a:r>
              <a:rPr lang="en-US" dirty="0"/>
              <a:t>Data from prior to 1900 is unreliable and incomplete</a:t>
            </a:r>
          </a:p>
        </p:txBody>
      </p:sp>
    </p:spTree>
    <p:extLst>
      <p:ext uri="{BB962C8B-B14F-4D97-AF65-F5344CB8AC3E}">
        <p14:creationId xmlns:p14="http://schemas.microsoft.com/office/powerpoint/2010/main" val="213810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2A02-F9AB-31F7-AB81-D9441617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AA55-76E5-81B1-3354-DF626806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58000"/>
                  </a:srgbClr>
                </a:solidFill>
              </a:rPr>
              <a:t>Apply authorization and authentication for requests for backend</a:t>
            </a:r>
            <a:endParaRPr lang="en-US" dirty="0"/>
          </a:p>
          <a:p>
            <a:r>
              <a:rPr lang="en-US" dirty="0"/>
              <a:t>Lahman datasets are updated yearly—framework can be modified to pull datasets directly from source, updating automatically</a:t>
            </a:r>
          </a:p>
          <a:p>
            <a:r>
              <a:rPr lang="en-US" dirty="0"/>
              <a:t>Expand functionality—additional functions providing further analysis and/or drawing from other (currently unused) Lahman MLB datasets</a:t>
            </a:r>
          </a:p>
          <a:p>
            <a:r>
              <a:rPr lang="en-US" dirty="0"/>
              <a:t>Predictive functionality with Machine Learning—predict World Series winner via logistic regression, playoff teams via SVM, player stat totals via polynomial regression, etc</a:t>
            </a:r>
          </a:p>
        </p:txBody>
      </p:sp>
    </p:spTree>
    <p:extLst>
      <p:ext uri="{BB962C8B-B14F-4D97-AF65-F5344CB8AC3E}">
        <p14:creationId xmlns:p14="http://schemas.microsoft.com/office/powerpoint/2010/main" val="40285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A09B-C9C6-5089-17CE-BC7263CD8B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67095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35D21-032E-FFFB-D0A9-789E76CE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Lahman Dataset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090D-8D56-CBF6-1F5C-575AC031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 fontScale="92500"/>
          </a:bodyPr>
          <a:lstStyle/>
          <a:p>
            <a:r>
              <a:rPr lang="en-US" dirty="0"/>
              <a:t>Created by Sean Lahman</a:t>
            </a:r>
          </a:p>
          <a:p>
            <a:r>
              <a:rPr lang="en-US" dirty="0"/>
              <a:t>Multiple datasets containing pitching and hitting statistics, player and manager information, and more</a:t>
            </a:r>
          </a:p>
          <a:p>
            <a:r>
              <a:rPr lang="en-US" dirty="0"/>
              <a:t>Covers entirety of MLB history, from 1871 to present day (over 150 years worth of data)</a:t>
            </a:r>
          </a:p>
          <a:p>
            <a:r>
              <a:rPr lang="en-US" dirty="0"/>
              <a:t>Available in CSV format, SQL, R, and more</a:t>
            </a:r>
          </a:p>
        </p:txBody>
      </p:sp>
      <p:pic>
        <p:nvPicPr>
          <p:cNvPr id="5" name="Picture 4" descr="A baseball player standing in a stadium&#10;&#10;Description automatically generated">
            <a:extLst>
              <a:ext uri="{FF2B5EF4-FFF2-40B4-BE49-F238E27FC236}">
                <a16:creationId xmlns:a16="http://schemas.microsoft.com/office/drawing/2014/main" id="{0EA2E061-8436-3361-2959-AEE8D7C00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103" t="546" r="13175" b="-545"/>
          <a:stretch/>
        </p:blipFill>
        <p:spPr>
          <a:xfrm>
            <a:off x="6257657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DD992-3EA4-788C-7948-FBC91DB10C52}"/>
              </a:ext>
            </a:extLst>
          </p:cNvPr>
          <p:cNvSpPr txBox="1"/>
          <p:nvPr/>
        </p:nvSpPr>
        <p:spPr>
          <a:xfrm>
            <a:off x="9585196" y="6657945"/>
            <a:ext cx="26068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m.wikipedia.org/wiki/Babe_Ru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7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5DEBFDB2-9F80-3C59-D9AC-CBDBAE71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" b="-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0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4C39-1F42-D6EB-5212-C209EB89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B2E4-F7FC-5075-7B1A-C8318416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with moderate programming skills in Python, SQL, or R can easily take advantage of the vast array of knowledge available in these datasets</a:t>
            </a:r>
          </a:p>
          <a:p>
            <a:r>
              <a:rPr lang="en-US" dirty="0"/>
              <a:t>Challenging for those without programming skills—with thousands of entries, manual retrieval is complex and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6136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EE07-250A-6D94-643E-B4C113A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944129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04AC1-2990-4BF5-26E9-D7C843E7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6" y="1563329"/>
            <a:ext cx="10728326" cy="1919076"/>
          </a:xfrm>
        </p:spPr>
        <p:txBody>
          <a:bodyPr/>
          <a:lstStyle/>
          <a:p>
            <a:r>
              <a:rPr lang="en-US" dirty="0"/>
              <a:t>A static website allowing users to easily query and view player and team statistics and visualizations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267A1F-E3B7-2526-23B2-D411AC8A6750}"/>
              </a:ext>
            </a:extLst>
          </p:cNvPr>
          <p:cNvSpPr txBox="1">
            <a:spLocks/>
          </p:cNvSpPr>
          <p:nvPr/>
        </p:nvSpPr>
        <p:spPr>
          <a:xfrm>
            <a:off x="720000" y="2690336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Functionality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6C1AC0-32C0-7668-42E3-744582994B86}"/>
              </a:ext>
            </a:extLst>
          </p:cNvPr>
          <p:cNvSpPr txBox="1">
            <a:spLocks/>
          </p:cNvSpPr>
          <p:nvPr/>
        </p:nvSpPr>
        <p:spPr>
          <a:xfrm>
            <a:off x="720000" y="4167664"/>
            <a:ext cx="10728325" cy="1601311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Generate leaders in a given pitching or batting statistic for a given year or period</a:t>
            </a:r>
          </a:p>
          <a:p>
            <a:r>
              <a:rPr lang="en-US"/>
              <a:t>Visualize the top </a:t>
            </a:r>
            <a:r>
              <a:rPr lang="en-US" i="1"/>
              <a:t>n</a:t>
            </a:r>
            <a:r>
              <a:rPr lang="en-US"/>
              <a:t> players in a given pitching or batting statistic for a given year or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7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9C00-8600-685C-1184-3355D0B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Backend Tools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049BCF-CF4E-492D-E6C1-7B0F1BDB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7911"/>
          <a:stretch/>
        </p:blipFill>
        <p:spPr>
          <a:xfrm>
            <a:off x="1" y="2"/>
            <a:ext cx="3723096" cy="3240701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1B34EDA3-C6B7-AFE1-A768-5B34B7B3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51" r="1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8D2A-FEF2-FFF2-3B6A-6DA1B938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Packages used: Pandas, NumPy, Flask</a:t>
            </a:r>
          </a:p>
          <a:p>
            <a:r>
              <a:rPr lang="en-US" dirty="0"/>
              <a:t>Python functions read Lahman datasets from .csv files</a:t>
            </a:r>
          </a:p>
          <a:p>
            <a:pPr lvl="1"/>
            <a:r>
              <a:rPr lang="en-US" dirty="0"/>
              <a:t>Visualization functions return JSON object with necessary information for visualization</a:t>
            </a:r>
          </a:p>
          <a:p>
            <a:r>
              <a:rPr lang="en-US" dirty="0">
                <a:ea typeface="+mn-lt"/>
                <a:cs typeface="+mn-lt"/>
              </a:rPr>
              <a:t>Interaction between a React frontend and a Flask API backend via REST API requests and responses.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BED1C-98C4-B4F3-A8EA-274D25686CD0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marinedatascience.co/softwar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7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3E07-AE2C-1182-076A-F1A3361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F530-00C5-E0F6-1F7D-47356C0B5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Functionalities such as Lambda and API gateway simplify development process</a:t>
            </a:r>
          </a:p>
          <a:p>
            <a:r>
              <a:rPr lang="en-US" dirty="0"/>
              <a:t>No need for user to run any code, download files, or set up environment—user-friendly interface accessible via link</a:t>
            </a:r>
          </a:p>
          <a:p>
            <a:r>
              <a:rPr lang="en-US" dirty="0"/>
              <a:t>Pay-as-you-go pricing: reduce costs of hosting and computing power</a:t>
            </a:r>
          </a:p>
          <a:p>
            <a:r>
              <a:rPr lang="en-US" dirty="0"/>
              <a:t>Dynamic scaling with 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38033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DD386-B7F8-D49A-4A9F-0B05D492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AWS Tools</a:t>
            </a:r>
          </a:p>
        </p:txBody>
      </p:sp>
      <p:pic>
        <p:nvPicPr>
          <p:cNvPr id="8" name="Picture 7" descr="A logo on a blue background&#10;&#10;Description automatically generated">
            <a:extLst>
              <a:ext uri="{FF2B5EF4-FFF2-40B4-BE49-F238E27FC236}">
                <a16:creationId xmlns:a16="http://schemas.microsoft.com/office/drawing/2014/main" id="{4F042D42-24D4-B622-B5F8-B5BFB858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569" r="-3" b="414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9F684BF7-4039-D739-7557-48A4DBC9A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441" r="22137" b="1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EC4C-C45B-6FFD-EB16-982A57B75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API Gateway for REST API requests</a:t>
            </a:r>
          </a:p>
          <a:p>
            <a:r>
              <a:rPr lang="en-US"/>
              <a:t>Serverless Framework (integrated with React and Flask)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Lambda functions for backend handling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 dirty="0"/>
              <a:t>S3 for static website hosting</a:t>
            </a:r>
          </a:p>
          <a:p>
            <a:r>
              <a:rPr lang="en-US" dirty="0"/>
              <a:t>CloudFormation</a:t>
            </a:r>
            <a:r>
              <a:rPr lang="en-US"/>
              <a:t> for CI/CD pipeline for deployment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E34E5-B9E9-C9CF-F1AD-651F9DC4F502}"/>
              </a:ext>
            </a:extLst>
          </p:cNvPr>
          <p:cNvSpPr txBox="1"/>
          <p:nvPr/>
        </p:nvSpPr>
        <p:spPr>
          <a:xfrm>
            <a:off x="9565960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blai.blog/2020/02/ubuntu-aws-rolling-kerne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5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9DAF2-D344-03D2-AB13-BCE0D797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Frontend Tools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B7F5E64-49CE-5E09-D986-9F46614A5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07" t="4949" r="-9507" b="4527"/>
          <a:stretch/>
        </p:blipFill>
        <p:spPr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8EB35997-6E67-89FA-EDF9-F45BC5909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6952" r="-7" b="-7"/>
          <a:stretch/>
        </p:blipFill>
        <p:spPr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480D-41E4-ECDB-6EA1-607157F8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00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Webpage developed in JavaScript with React</a:t>
            </a:r>
          </a:p>
          <a:p>
            <a:r>
              <a:rPr lang="en-US"/>
              <a:t>React components to build out visualization tool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r>
              <a:rPr lang="en-US"/>
              <a:t>Vite for application build for frontend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FD0E7-7769-B20E-58AC-70A654F679BD}"/>
              </a:ext>
            </a:extLst>
          </p:cNvPr>
          <p:cNvSpPr txBox="1"/>
          <p:nvPr/>
        </p:nvSpPr>
        <p:spPr>
          <a:xfrm>
            <a:off x="9585197" y="6870700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commons.wikimedia.org/wiki/File:JavaScript-logo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E4CAC-9D12-A117-1658-051D225B45C0}"/>
              </a:ext>
            </a:extLst>
          </p:cNvPr>
          <p:cNvSpPr txBox="1"/>
          <p:nvPr/>
        </p:nvSpPr>
        <p:spPr>
          <a:xfrm>
            <a:off x="6946458" y="6870700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diegomariano.com/reac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9635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587</Words>
  <Application>Microsoft Office PowerPoint</Application>
  <PresentationFormat>Widescreen</PresentationFormat>
  <Paragraphs>67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Avenir Next LT Pro</vt:lpstr>
      <vt:lpstr>Rockwell Nova Light</vt:lpstr>
      <vt:lpstr>The Hand Extrablack</vt:lpstr>
      <vt:lpstr>BlobVTI</vt:lpstr>
      <vt:lpstr>Static Website Hosting on AWS</vt:lpstr>
      <vt:lpstr>Lahman Dataset Background</vt:lpstr>
      <vt:lpstr>PowerPoint Presentation</vt:lpstr>
      <vt:lpstr>Problem</vt:lpstr>
      <vt:lpstr>Solution</vt:lpstr>
      <vt:lpstr>Backend Tools</vt:lpstr>
      <vt:lpstr>Why AWS?</vt:lpstr>
      <vt:lpstr>AWS Tools</vt:lpstr>
      <vt:lpstr>Frontend Tools</vt:lpstr>
      <vt:lpstr>Implementation Demo</vt:lpstr>
      <vt:lpstr>PowerPoint Presentation</vt:lpstr>
      <vt:lpstr>Performance Metrics</vt:lpstr>
      <vt:lpstr>PowerPoint Presentation</vt:lpstr>
      <vt:lpstr>PowerPoint Presentation</vt:lpstr>
      <vt:lpstr>Limitations</vt:lpstr>
      <vt:lpstr>Future Scope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Bromfield</dc:creator>
  <cp:lastModifiedBy>Cole Bromfield</cp:lastModifiedBy>
  <cp:revision>59</cp:revision>
  <dcterms:created xsi:type="dcterms:W3CDTF">2024-11-15T14:30:00Z</dcterms:created>
  <dcterms:modified xsi:type="dcterms:W3CDTF">2024-11-26T23:27:55Z</dcterms:modified>
</cp:coreProperties>
</file>